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1"/>
    <p:restoredTop sz="94663"/>
  </p:normalViewPr>
  <p:slideViewPr>
    <p:cSldViewPr snapToGrid="0" snapToObjects="1">
      <p:cViewPr varScale="1">
        <p:scale>
          <a:sx n="141" d="100"/>
          <a:sy n="141" d="100"/>
        </p:scale>
        <p:origin x="22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11/12/20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11/12/20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11/12/20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11/12/20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0-11%20Webinars/FHIR%20Terminology%20-%20Part%201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2020-11-12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https://github.com/FHIR/documents/blob/master/presentations/2020-11%20Webinars/FHIR%20Terminology%20-%20Part%201.pptx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/>
              <a:t>volved in HL7 and terminology standards/development and modeling for 19+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Joint project of HL7 and SNOMED International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Learning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0, FMM 1 in R5)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11408</TotalTime>
  <Words>2823</Words>
  <Application>Microsoft Macintosh PowerPoint</Application>
  <PresentationFormat>On-screen Show (16:9)</PresentationFormat>
  <Paragraphs>382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Learning Objectives</vt:lpstr>
      <vt:lpstr>Tutorial Learning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134</cp:revision>
  <dcterms:created xsi:type="dcterms:W3CDTF">2019-05-01T16:23:47Z</dcterms:created>
  <dcterms:modified xsi:type="dcterms:W3CDTF">2020-11-13T12:21:03Z</dcterms:modified>
</cp:coreProperties>
</file>